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6" r:id="rId4"/>
    <p:sldId id="268" r:id="rId5"/>
    <p:sldId id="269" r:id="rId6"/>
    <p:sldId id="270" r:id="rId7"/>
    <p:sldId id="267" r:id="rId8"/>
    <p:sldId id="257" r:id="rId9"/>
    <p:sldId id="260" r:id="rId10"/>
    <p:sldId id="264" r:id="rId11"/>
    <p:sldId id="265" r:id="rId12"/>
    <p:sldId id="271" r:id="rId13"/>
    <p:sldId id="273" r:id="rId14"/>
    <p:sldId id="258" r:id="rId15"/>
    <p:sldId id="262" r:id="rId16"/>
    <p:sldId id="263" r:id="rId17"/>
    <p:sldId id="272" r:id="rId18"/>
  </p:sldIdLst>
  <p:sldSz cx="32404050" cy="43205400"/>
  <p:notesSz cx="6858000" cy="9144000"/>
  <p:defaultTextStyle>
    <a:defPPr>
      <a:defRPr lang="fr-F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44">
          <p15:clr>
            <a:srgbClr val="A4A3A4"/>
          </p15:clr>
        </p15:guide>
        <p15:guide id="2" pos="102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8EA"/>
    <a:srgbClr val="FDDCA1"/>
    <a:srgbClr val="FEE7A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569" autoAdjust="0"/>
  </p:normalViewPr>
  <p:slideViewPr>
    <p:cSldViewPr>
      <p:cViewPr varScale="1">
        <p:scale>
          <a:sx n="13" d="100"/>
          <a:sy n="13" d="100"/>
        </p:scale>
        <p:origin x="2304" y="132"/>
      </p:cViewPr>
      <p:guideLst>
        <p:guide orient="horz" pos="13644"/>
        <p:guide pos="10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C7D5-6C08-4593-A9F9-1E4FA72BE059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CE74-1E9B-4856-B20F-D2E562C38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FCE74-1E9B-4856-B20F-D2E562C3851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30304" y="13421682"/>
            <a:ext cx="27543443" cy="92611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11006376" y="8171028"/>
            <a:ext cx="34446182" cy="17419176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656584" y="8171028"/>
            <a:ext cx="102809723" cy="17419176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656583" y="47635958"/>
            <a:ext cx="68627951" cy="13472683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6824604" y="47635958"/>
            <a:ext cx="68627954" cy="13472683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620202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620202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09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16460809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620204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CED1-5D55-464D-B47B-47F7AA15D233}" type="datetimeFigureOut">
              <a:rPr lang="fr-FR" smtClean="0"/>
              <a:pPr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DAE8-B21A-4E9F-8B25-9CD72BCD3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394822" y="8594370"/>
            <a:ext cx="20910550" cy="4252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00725" y="6693704"/>
            <a:ext cx="24698744" cy="52477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altLang="fr-FR" sz="9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الرضاعة الطبيعية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DZ" altLang="fr-FR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altLang="fr-FR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لصحتك ولصحة طفلك</a:t>
            </a:r>
          </a:p>
        </p:txBody>
      </p:sp>
      <p:sp>
        <p:nvSpPr>
          <p:cNvPr id="48" name="Rectangle à coins arrondi 47"/>
          <p:cNvSpPr/>
          <p:nvPr/>
        </p:nvSpPr>
        <p:spPr>
          <a:xfrm>
            <a:off x="471844" y="11531990"/>
            <a:ext cx="10299999" cy="136356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0000"/>
              </a:lnSpc>
            </a:pPr>
            <a:endParaRPr lang="ar-DZ" altLang="fr-FR" sz="4400" b="1" dirty="0"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ar-SA" altLang="fr-FR" sz="8800" dirty="0" smtClean="0">
                <a:solidFill>
                  <a:schemeClr val="tx2"/>
                </a:solidFill>
              </a:rPr>
              <a:t>يقلل الاصابة بالاسهال</a:t>
            </a:r>
          </a:p>
          <a:p>
            <a:pPr algn="ctr">
              <a:lnSpc>
                <a:spcPct val="100000"/>
              </a:lnSpc>
            </a:pPr>
            <a:endParaRPr lang="ar-SA" altLang="fr-FR" sz="8800" dirty="0" smtClean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ar-SA" altLang="fr-FR" sz="8800" dirty="0" smtClean="0">
                <a:solidFill>
                  <a:schemeClr val="tx2"/>
                </a:solidFill>
              </a:rPr>
              <a:t>يقلل الاصابة بالسمنة و السكري</a:t>
            </a:r>
          </a:p>
          <a:p>
            <a:pPr algn="ctr">
              <a:lnSpc>
                <a:spcPct val="100000"/>
              </a:lnSpc>
            </a:pPr>
            <a:endParaRPr lang="ar-SA" altLang="fr-FR" sz="8800" dirty="0" smtClean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ar-SA" altLang="fr-FR" sz="8800" dirty="0" smtClean="0">
                <a:solidFill>
                  <a:schemeClr val="tx2"/>
                </a:solidFill>
              </a:rPr>
              <a:t>يقلل الاصابة بحساسية الحليب و الاكزيما</a:t>
            </a:r>
            <a:endParaRPr lang="ar-DZ" altLang="fr-FR" sz="8800" dirty="0">
              <a:solidFill>
                <a:schemeClr val="tx2"/>
              </a:solidFill>
            </a:endParaRPr>
          </a:p>
        </p:txBody>
      </p:sp>
      <p:sp>
        <p:nvSpPr>
          <p:cNvPr id="50" name="Rectangle à coins arrondi 49"/>
          <p:cNvSpPr/>
          <p:nvPr/>
        </p:nvSpPr>
        <p:spPr>
          <a:xfrm>
            <a:off x="22322705" y="11531990"/>
            <a:ext cx="9505056" cy="136356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توفر العناصر الغذائية 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اللازمة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 مناعة الطفل 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حليب الام اسهل بالهضم 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الحليب الاصطناعي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DZ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C:\Users\Dell\Document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6" y="808355"/>
            <a:ext cx="6115684" cy="5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1125462" y="12691250"/>
            <a:ext cx="11449270" cy="11317113"/>
          </a:xfrm>
          <a:prstGeom prst="ellipse">
            <a:avLst/>
          </a:prstGeom>
          <a:solidFill>
            <a:srgbClr val="FDDC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668" y="14089311"/>
            <a:ext cx="7488832" cy="893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0594625" y="27870815"/>
            <a:ext cx="11366221" cy="14990317"/>
          </a:xfrm>
          <a:prstGeom prst="ellipse">
            <a:avLst/>
          </a:prstGeom>
          <a:solidFill>
            <a:srgbClr val="FDDC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609" y="30343721"/>
            <a:ext cx="8136904" cy="1004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02379" y="11927794"/>
            <a:ext cx="2115071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فوائد الرضاعة الطبيعية للرضيع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40959" y="28182204"/>
            <a:ext cx="22018276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فوائد الرضاعة الطبيعية </a:t>
            </a:r>
            <a:r>
              <a:rPr lang="ar-SA" b="1" dirty="0" smtClean="0">
                <a:solidFill>
                  <a:srgbClr val="C00000"/>
                </a:solidFill>
              </a:rPr>
              <a:t>للام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3" name="Rectangle à coins arrondi 49"/>
          <p:cNvSpPr/>
          <p:nvPr/>
        </p:nvSpPr>
        <p:spPr>
          <a:xfrm>
            <a:off x="22322705" y="27660571"/>
            <a:ext cx="9505056" cy="1475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 الترابط بين الام و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الرضيع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تساعد على منع النزيف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بعد الولادة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تساعد الرحم في العودة </a:t>
            </a:r>
          </a:p>
          <a:p>
            <a:pPr algn="ctr">
              <a:lnSpc>
                <a:spcPct val="50000"/>
              </a:lnSpc>
            </a:pPr>
            <a:endParaRPr lang="ar-SA" altLang="fr-FR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الى </a:t>
            </a: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حجمه الطبيعي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DZ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à coins arrondi 49"/>
          <p:cNvSpPr/>
          <p:nvPr/>
        </p:nvSpPr>
        <p:spPr>
          <a:xfrm>
            <a:off x="869316" y="27660571"/>
            <a:ext cx="9505056" cy="1475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الاكتفاء بالرضاعة 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الطبيعية يعتبر مانع حمل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طبيعي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تقلل نسبة الاصابة 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بالسكري و سرطان </a:t>
            </a:r>
          </a:p>
          <a:p>
            <a:pPr algn="ctr">
              <a:lnSpc>
                <a:spcPct val="50000"/>
              </a:lnSpc>
            </a:pPr>
            <a:endParaRPr lang="ar-SA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r>
              <a:rPr lang="ar-SA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الثدي و المبيض</a:t>
            </a:r>
          </a:p>
          <a:p>
            <a:pPr algn="ctr">
              <a:lnSpc>
                <a:spcPct val="50000"/>
              </a:lnSpc>
            </a:pPr>
            <a:endParaRPr lang="ar-SA" altLang="fr-F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ar-DZ" altLang="fr-FR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à coins arrondi 54"/>
          <p:cNvSpPr txBox="1">
            <a:spLocks/>
          </p:cNvSpPr>
          <p:nvPr/>
        </p:nvSpPr>
        <p:spPr>
          <a:xfrm>
            <a:off x="9911209" y="1355722"/>
            <a:ext cx="19288260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:\Users\user\Downloads\Screenshot_20230227_0941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243530"/>
            <a:ext cx="32404049" cy="36961870"/>
          </a:xfrm>
          <a:prstGeom prst="rect">
            <a:avLst/>
          </a:prstGeom>
          <a:noFill/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4307597" y="1048520"/>
            <a:ext cx="23788854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 descr="C:\Users\user\Documents\d2c033e764ad693f36854f81660c974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" y="6600720"/>
            <a:ext cx="32404050" cy="38005016"/>
          </a:xfrm>
          <a:prstGeom prst="rect">
            <a:avLst/>
          </a:prstGeom>
          <a:noFill/>
        </p:spPr>
      </p:pic>
      <p:sp>
        <p:nvSpPr>
          <p:cNvPr id="11" name="Rectangle à coins arrondi 54"/>
          <p:cNvSpPr txBox="1">
            <a:spLocks/>
          </p:cNvSpPr>
          <p:nvPr/>
        </p:nvSpPr>
        <p:spPr>
          <a:xfrm>
            <a:off x="4307598" y="1026785"/>
            <a:ext cx="23788854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C:\Users\user\Downloads\Screenshot_20230227_1051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029480"/>
            <a:ext cx="32404049" cy="31575596"/>
          </a:xfrm>
          <a:prstGeom prst="rect">
            <a:avLst/>
          </a:prstGeom>
          <a:noFill/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6022109" y="1344463"/>
            <a:ext cx="20359830" cy="538627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 descr="C:\Users\user\Downloads\IMG_20230227_1115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743596"/>
            <a:ext cx="32404050" cy="18859632"/>
          </a:xfrm>
          <a:prstGeom prst="rect">
            <a:avLst/>
          </a:prstGeom>
          <a:noFill/>
        </p:spPr>
      </p:pic>
      <p:pic>
        <p:nvPicPr>
          <p:cNvPr id="31748" name="Picture 4" descr="C:\Users\user\Downloads\IMG_20230227_111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03228"/>
            <a:ext cx="32404049" cy="17602172"/>
          </a:xfrm>
          <a:prstGeom prst="rect">
            <a:avLst/>
          </a:prstGeom>
          <a:noFill/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4629068" y="1298553"/>
            <a:ext cx="2314591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1380"/>
            <a:ext cx="32404050" cy="334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1592954" y="2880620"/>
            <a:ext cx="2921814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8a6689a2d9c84a549a235c70c8d2f1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00918"/>
            <a:ext cx="32404049" cy="35104482"/>
          </a:xfrm>
          <a:prstGeom prst="rect">
            <a:avLst/>
          </a:prstGeom>
          <a:noFill/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3807531" y="2182954"/>
            <a:ext cx="24788986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04050" y="0"/>
            <a:ext cx="597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à coins arrondi 54"/>
          <p:cNvSpPr txBox="1">
            <a:spLocks/>
          </p:cNvSpPr>
          <p:nvPr/>
        </p:nvSpPr>
        <p:spPr>
          <a:xfrm>
            <a:off x="8772473" y="2028688"/>
            <a:ext cx="8643998" cy="1714512"/>
          </a:xfrm>
          <a:prstGeom prst="roundRect">
            <a:avLst/>
          </a:prstGeom>
          <a:solidFill>
            <a:srgbClr val="FEE7A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 fontScale="97500"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8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user\Documents\sifr_op2mpea_1_std.lang.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58042"/>
            <a:ext cx="32404050" cy="35247358"/>
          </a:xfrm>
          <a:prstGeom prst="rect">
            <a:avLst/>
          </a:prstGeom>
          <a:noFill/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3486061" y="1647095"/>
            <a:ext cx="25431928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04050" y="0"/>
            <a:ext cx="597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C:\Users\user\Documents\ssdp2014affich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57910"/>
            <a:ext cx="32404050" cy="37862140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 flipV="1">
            <a:off x="14416075" y="40676646"/>
            <a:ext cx="17987975" cy="4336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5631841" y="41419450"/>
            <a:ext cx="71438" cy="40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 54"/>
          <p:cNvSpPr txBox="1">
            <a:spLocks/>
          </p:cNvSpPr>
          <p:nvPr/>
        </p:nvSpPr>
        <p:spPr>
          <a:xfrm>
            <a:off x="3914689" y="1533878"/>
            <a:ext cx="2457467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 54"/>
          <p:cNvSpPr>
            <a:spLocks noGrp="1"/>
          </p:cNvSpPr>
          <p:nvPr>
            <p:ph type="title"/>
          </p:nvPr>
        </p:nvSpPr>
        <p:spPr>
          <a:xfrm>
            <a:off x="9629729" y="622560"/>
            <a:ext cx="1314459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ar-DZ" sz="9600" b="1" dirty="0" smtClean="0"/>
              <a:t>جامعة فرحات عباس</a:t>
            </a:r>
            <a:br>
              <a:rPr lang="ar-DZ" sz="9600" b="1" dirty="0" smtClean="0"/>
            </a:br>
            <a:r>
              <a:rPr lang="ar-DZ" sz="9600" b="1" dirty="0" smtClean="0"/>
              <a:t>وحدة الطب الوقائي</a:t>
            </a:r>
            <a:endParaRPr lang="ar-DZ" altLang="fr-FR" sz="8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2422"/>
            <a:ext cx="32404050" cy="3453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3"/>
          <p:cNvSpPr/>
          <p:nvPr/>
        </p:nvSpPr>
        <p:spPr>
          <a:xfrm>
            <a:off x="7057961" y="5100522"/>
            <a:ext cx="18822318" cy="3244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486721" y="5672026"/>
            <a:ext cx="16057784" cy="18651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altLang="fr-FR" sz="9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االوقاية من التسممات الغذائية</a:t>
            </a:r>
            <a:endParaRPr lang="ar-SA" altLang="fr-FR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AutoShape 2" descr="Logo Ferhat Abba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Logo Ferhat Abba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-45718"/>
            <a:ext cx="575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user\Documents\infographic-heart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86472"/>
            <a:ext cx="32404050" cy="36318928"/>
          </a:xfrm>
          <a:prstGeom prst="rect">
            <a:avLst/>
          </a:prstGeom>
          <a:noFill/>
        </p:spPr>
      </p:pic>
      <p:sp>
        <p:nvSpPr>
          <p:cNvPr id="6" name="Rectangle à coins arrondi 54"/>
          <p:cNvSpPr txBox="1">
            <a:spLocks/>
          </p:cNvSpPr>
          <p:nvPr/>
        </p:nvSpPr>
        <p:spPr>
          <a:xfrm>
            <a:off x="5807796" y="2689154"/>
            <a:ext cx="20788458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-45718"/>
            <a:ext cx="575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user\Documents\إنفوغراف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57910"/>
            <a:ext cx="32404050" cy="38576520"/>
          </a:xfrm>
          <a:prstGeom prst="rect">
            <a:avLst/>
          </a:prstGeom>
          <a:noFill/>
        </p:spPr>
      </p:pic>
      <p:sp>
        <p:nvSpPr>
          <p:cNvPr id="6" name="Rectangle à coins arrondi 54"/>
          <p:cNvSpPr txBox="1">
            <a:spLocks/>
          </p:cNvSpPr>
          <p:nvPr/>
        </p:nvSpPr>
        <p:spPr>
          <a:xfrm>
            <a:off x="6057829" y="1382851"/>
            <a:ext cx="2028839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1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user\Downloads\Screenshot_20230227_102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86604"/>
            <a:ext cx="32404050" cy="35318796"/>
          </a:xfrm>
          <a:prstGeom prst="rect">
            <a:avLst/>
          </a:prstGeom>
          <a:noFill/>
        </p:spPr>
      </p:pic>
      <p:sp>
        <p:nvSpPr>
          <p:cNvPr id="6" name="Rectangle à coins arrondi 54"/>
          <p:cNvSpPr txBox="1">
            <a:spLocks/>
          </p:cNvSpPr>
          <p:nvPr/>
        </p:nvSpPr>
        <p:spPr>
          <a:xfrm>
            <a:off x="6557895" y="2736604"/>
            <a:ext cx="19288260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1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C:\Users\user\Documents\DxBhY-tX4AIOk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6538"/>
            <a:ext cx="32404050" cy="35818862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25774717" y="7886604"/>
            <a:ext cx="6629333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 54"/>
          <p:cNvSpPr txBox="1">
            <a:spLocks/>
          </p:cNvSpPr>
          <p:nvPr/>
        </p:nvSpPr>
        <p:spPr>
          <a:xfrm>
            <a:off x="4664788" y="1620024"/>
            <a:ext cx="23074474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-45718"/>
            <a:ext cx="575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C:\Users\user\Documents\0A619C8E-A816-4317-98F2-A1F827F59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15364"/>
            <a:ext cx="32404050" cy="31432720"/>
          </a:xfrm>
          <a:prstGeom prst="rect">
            <a:avLst/>
          </a:prstGeom>
          <a:noFill/>
        </p:spPr>
      </p:pic>
      <p:sp>
        <p:nvSpPr>
          <p:cNvPr id="6" name="Rectangle à coins arrondi 54"/>
          <p:cNvSpPr txBox="1">
            <a:spLocks/>
          </p:cNvSpPr>
          <p:nvPr/>
        </p:nvSpPr>
        <p:spPr>
          <a:xfrm>
            <a:off x="4629069" y="3600700"/>
            <a:ext cx="23145912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5" y="0"/>
            <a:ext cx="7241778" cy="64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284"/>
            <a:ext cx="32404049" cy="3535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 54"/>
          <p:cNvSpPr txBox="1">
            <a:spLocks/>
          </p:cNvSpPr>
          <p:nvPr/>
        </p:nvSpPr>
        <p:spPr>
          <a:xfrm>
            <a:off x="9073233" y="524415"/>
            <a:ext cx="18288128" cy="58863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à coins arrondi 54"/>
          <p:cNvSpPr txBox="1">
            <a:spLocks/>
          </p:cNvSpPr>
          <p:nvPr/>
        </p:nvSpPr>
        <p:spPr>
          <a:xfrm>
            <a:off x="5700639" y="7029348"/>
            <a:ext cx="23288788" cy="2928958"/>
          </a:xfrm>
          <a:prstGeom prst="roundRect">
            <a:avLst/>
          </a:prstGeom>
          <a:solidFill>
            <a:srgbClr val="FEE7A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 fontScale="97500" lnSpcReduction="10000"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نصائح تساعدكم على إبعاد أطفالكم عن الألعاب </a:t>
            </a:r>
          </a:p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altLang="fr-FR" sz="9600" b="1" dirty="0" smtClean="0">
                <a:solidFill>
                  <a:schemeClr val="tx2">
                    <a:lumMod val="75000"/>
                  </a:schemeClr>
                </a:solidFill>
              </a:rPr>
              <a:t>الالكترونية</a:t>
            </a:r>
            <a:endParaRPr kumimoji="0" lang="ar-DZ" altLang="fr-FR" sz="8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user\Downloads\IMG_20230227_084400(1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274255" y="10386934"/>
            <a:ext cx="8929750" cy="15430608"/>
          </a:xfrm>
          <a:prstGeom prst="rect">
            <a:avLst/>
          </a:prstGeom>
          <a:noFill/>
        </p:spPr>
      </p:pic>
      <p:pic>
        <p:nvPicPr>
          <p:cNvPr id="3" name="Picture 3" descr="C:\Users\user\Downloads\IMG_20230227_0844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2921" y="10601248"/>
            <a:ext cx="8715436" cy="14430476"/>
          </a:xfrm>
          <a:prstGeom prst="rect">
            <a:avLst/>
          </a:prstGeom>
          <a:noFill/>
        </p:spPr>
      </p:pic>
      <p:pic>
        <p:nvPicPr>
          <p:cNvPr id="1028" name="Picture 4" descr="C:\Users\user\Downloads\IMG_20230227_0844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45692" y="28032120"/>
            <a:ext cx="8698363" cy="14001848"/>
          </a:xfrm>
          <a:prstGeom prst="rect">
            <a:avLst/>
          </a:prstGeom>
          <a:noFill/>
        </p:spPr>
      </p:pic>
      <p:pic>
        <p:nvPicPr>
          <p:cNvPr id="1029" name="Picture 5" descr="C:\Users\user\Downloads\IMG_20230227_0845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8673" y="27960682"/>
            <a:ext cx="8358246" cy="13930410"/>
          </a:xfrm>
          <a:prstGeom prst="rect">
            <a:avLst/>
          </a:prstGeom>
          <a:noFill/>
        </p:spPr>
      </p:pic>
      <p:pic>
        <p:nvPicPr>
          <p:cNvPr id="1030" name="Picture 6" descr="C:\Users\user\Downloads\IMG_20230227_084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29993" y="17816486"/>
            <a:ext cx="8501122" cy="17287996"/>
          </a:xfrm>
          <a:prstGeom prst="rect">
            <a:avLst/>
          </a:prstGeom>
          <a:noFill/>
        </p:spPr>
      </p:pic>
      <p:sp>
        <p:nvSpPr>
          <p:cNvPr id="11" name="Rectangle à coins arrondi 54"/>
          <p:cNvSpPr txBox="1">
            <a:spLocks/>
          </p:cNvSpPr>
          <p:nvPr/>
        </p:nvSpPr>
        <p:spPr>
          <a:xfrm>
            <a:off x="6557895" y="1233812"/>
            <a:ext cx="21574276" cy="41922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32054" tIns="216027" rIns="432054" bIns="216027" rtlCol="0" anchor="ctr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جامعة فرحات عباس</a:t>
            </a:r>
            <a:b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D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وحدة الطب الوقائي</a:t>
            </a:r>
            <a:endParaRPr kumimoji="0" lang="ar-DZ" altLang="fr-FR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143</Words>
  <Application>Microsoft Office PowerPoint</Application>
  <PresentationFormat>Personnalisé</PresentationFormat>
  <Paragraphs>71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Présentation PowerPoint</vt:lpstr>
      <vt:lpstr>جامعة فرحات عباس وحدة الطب الوقائي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fhgf hjfghgf</cp:lastModifiedBy>
  <cp:revision>89</cp:revision>
  <dcterms:created xsi:type="dcterms:W3CDTF">2018-06-20T08:28:00Z</dcterms:created>
  <dcterms:modified xsi:type="dcterms:W3CDTF">2023-03-01T07:07:06Z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4F39F65EC8A942D29782F9212E8297DE</vt:lpwstr>
  </property>
  <property fmtid="{D5CDD505-2E9C-101B-9397-08002B2CF9AE}" pid="3" name="KSOProductBuildVer">
    <vt:lpwstr>1036-11.2.0.11486</vt:lpwstr>
  </property>
</Properties>
</file>